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14" r:id="rId1"/>
  </p:sldMasterIdLst>
  <p:notesMasterIdLst>
    <p:notesMasterId r:id="rId4"/>
  </p:notesMasterIdLst>
  <p:handoutMasterIdLst>
    <p:handoutMasterId r:id="rId5"/>
  </p:handoutMasterIdLst>
  <p:sldIdLst>
    <p:sldId id="16141421" r:id="rId2"/>
    <p:sldId id="16141419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楊樹海" initials="楊樹海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00FFFF"/>
    <a:srgbClr val="000000"/>
    <a:srgbClr val="D9D9D9"/>
    <a:srgbClr val="F2F2F2"/>
    <a:srgbClr val="0185D5"/>
    <a:srgbClr val="003D87"/>
    <a:srgbClr val="00B0F0"/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67" autoAdjust="0"/>
    <p:restoredTop sz="95732" autoAdjust="0"/>
  </p:normalViewPr>
  <p:slideViewPr>
    <p:cSldViewPr snapToGrid="0">
      <p:cViewPr varScale="1">
        <p:scale>
          <a:sx n="106" d="100"/>
          <a:sy n="106" d="100"/>
        </p:scale>
        <p:origin x="72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t>2023/5/31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t>2023/5/31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70166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260387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49892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731270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75926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2213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17004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09982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1892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82361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83225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79547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216296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20954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3363592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83097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851963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77325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113985" y="264247"/>
            <a:ext cx="7413431" cy="612051"/>
          </a:xfrm>
          <a:prstGeom prst="rect">
            <a:avLst/>
          </a:prstGeom>
          <a:noFill/>
        </p:spPr>
        <p:txBody>
          <a:bodyPr anchor="ctr" anchorCtr="0">
            <a:noAutofit/>
          </a:bodyPr>
          <a:lstStyle>
            <a:lvl1pPr>
              <a:defRPr lang="zh-TW" altLang="en-US" sz="2800" b="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defRPr>
            </a:lvl1pPr>
          </a:lstStyle>
          <a:p>
            <a:pPr marL="0" lvl="0"/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2364949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20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文字方塊 13"/>
          <p:cNvSpPr txBox="1"/>
          <p:nvPr userDrawn="1"/>
        </p:nvSpPr>
        <p:spPr>
          <a:xfrm>
            <a:off x="545546" y="6595589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2023 F</a:t>
            </a:r>
            <a:r>
              <a:rPr lang="en-US" altLang="zh-CN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All Rights Reserved.</a:t>
            </a:r>
            <a:endParaRPr lang="zh-TW" altLang="en-US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投影片編號版面配置區 5"/>
          <p:cNvSpPr txBox="1"/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r>
              <a:rPr lang="zh-TW" altLang="en-US" b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6" name="圖片 15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10017211" y="3947"/>
            <a:ext cx="2174789" cy="1076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Image" descr="Image"/>
          <p:cNvPicPr>
            <a:picLocks noChangeAspect="1"/>
          </p:cNvPicPr>
          <p:nvPr userDrawn="1"/>
        </p:nvPicPr>
        <p:blipFill>
          <a:blip r:embed="rId22" cstate="email"/>
          <a:stretch>
            <a:fillRect/>
          </a:stretch>
        </p:blipFill>
        <p:spPr>
          <a:xfrm>
            <a:off x="10218572" y="170586"/>
            <a:ext cx="1772066" cy="281725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54179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  <p:sldLayoutId id="2147483732" r:id="rId18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/>
          <p:cNvSpPr txBox="1">
            <a:spLocks/>
          </p:cNvSpPr>
          <p:nvPr/>
        </p:nvSpPr>
        <p:spPr>
          <a:xfrm>
            <a:off x="2033318" y="4644615"/>
            <a:ext cx="7413431" cy="1030399"/>
          </a:xfrm>
          <a:prstGeom prst="rect">
            <a:avLst/>
          </a:prstGeom>
          <a:noFill/>
          <a:effectLst/>
        </p:spPr>
        <p:txBody>
          <a:bodyPr vert="horz" lIns="91440" tIns="45720" rIns="91440" bIns="45720" rtlCol="0" anchor="ctr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zh-TW" altLang="en-US" sz="2800" b="0" kern="1200" cap="all" dirty="0">
                <a:ln w="3175" cmpd="sng"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zh-TW" sz="1800" dirty="0" smtClean="0"/>
              <a:t>2023/05/31</a:t>
            </a:r>
            <a:endParaRPr lang="en-US" sz="1800" dirty="0"/>
          </a:p>
        </p:txBody>
      </p:sp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id="{16ECD589-6587-80DD-8E9A-C5573D9FCACD}"/>
              </a:ext>
            </a:extLst>
          </p:cNvPr>
          <p:cNvSpPr txBox="1">
            <a:spLocks/>
          </p:cNvSpPr>
          <p:nvPr/>
        </p:nvSpPr>
        <p:spPr>
          <a:xfrm>
            <a:off x="2118137" y="2296652"/>
            <a:ext cx="7481909" cy="89016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zh-TW" sz="2800" dirty="0">
                <a:solidFill>
                  <a:schemeClr val="tx1"/>
                </a:solidFill>
              </a:rPr>
              <a:t>Eagle Project Main Source </a:t>
            </a:r>
            <a:r>
              <a:rPr lang="en-US" altLang="zh-TW" sz="2800" dirty="0" smtClean="0">
                <a:solidFill>
                  <a:schemeClr val="tx1"/>
                </a:solidFill>
              </a:rPr>
              <a:t>RJ45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zh-TW" sz="2800" dirty="0" smtClean="0">
                <a:solidFill>
                  <a:schemeClr val="tx1"/>
                </a:solidFill>
              </a:rPr>
              <a:t>2D </a:t>
            </a:r>
            <a:r>
              <a:rPr lang="en-US" altLang="zh-TW" sz="2800" dirty="0">
                <a:solidFill>
                  <a:schemeClr val="tx1"/>
                </a:solidFill>
              </a:rPr>
              <a:t>datasheet</a:t>
            </a:r>
            <a:endParaRPr lang="en-US" altLang="zh-TW" sz="2800" dirty="0">
              <a:solidFill>
                <a:schemeClr val="tx1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0424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3985" y="264247"/>
            <a:ext cx="10300788" cy="612051"/>
          </a:xfrm>
        </p:spPr>
        <p:txBody>
          <a:bodyPr/>
          <a:lstStyle/>
          <a:p>
            <a:r>
              <a:rPr lang="en-US" altLang="zh-TW" dirty="0"/>
              <a:t>Main Source RJ45 2D </a:t>
            </a:r>
            <a:r>
              <a:rPr lang="en-US" altLang="zh-TW" dirty="0" smtClean="0"/>
              <a:t>datasheet</a:t>
            </a:r>
            <a:r>
              <a:rPr lang="en-US" altLang="zh-TW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</a:t>
            </a:r>
            <a:r>
              <a:rPr lang="en-US" altLang="zh-TW" dirty="0" smtClean="0"/>
              <a:t>2d datasheet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352DF18-56F7-ECAE-A440-9928FEC1F727}"/>
              </a:ext>
            </a:extLst>
          </p:cNvPr>
          <p:cNvSpPr txBox="1">
            <a:spLocks/>
          </p:cNvSpPr>
          <p:nvPr/>
        </p:nvSpPr>
        <p:spPr>
          <a:xfrm>
            <a:off x="765087" y="1050325"/>
            <a:ext cx="10434289" cy="5128054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zh-TW"/>
            </a:defPPr>
            <a:lvl1pPr marL="228600" indent="-22860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zh-TW" altLang="en-US" dirty="0">
              <a:solidFill>
                <a:srgbClr val="FFFF00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84" y="2163777"/>
            <a:ext cx="3299171" cy="2972099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5801" y="2163777"/>
            <a:ext cx="3001022" cy="2970084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267" y="2163777"/>
            <a:ext cx="3426535" cy="2978204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4773" y="506998"/>
            <a:ext cx="1490784" cy="144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2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切割線">
  <a:themeElements>
    <a:clrScheme name="切割線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切割線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切割線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1267</TotalTime>
  <Words>15</Words>
  <Application>Microsoft Office PowerPoint</Application>
  <PresentationFormat>寬螢幕</PresentationFormat>
  <Paragraphs>4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12" baseType="lpstr">
      <vt:lpstr>Microsoft YaHei</vt:lpstr>
      <vt:lpstr>幼圆</vt:lpstr>
      <vt:lpstr>Microsoft JhengHei</vt:lpstr>
      <vt:lpstr>Microsoft JhengHei</vt:lpstr>
      <vt:lpstr>新細明體</vt:lpstr>
      <vt:lpstr>Arial</vt:lpstr>
      <vt:lpstr>Calibri</vt:lpstr>
      <vt:lpstr>Century Gothic</vt:lpstr>
      <vt:lpstr>Wingdings 3</vt:lpstr>
      <vt:lpstr>切割線</vt:lpstr>
      <vt:lpstr>PowerPoint 簡報</vt:lpstr>
      <vt:lpstr>Main Source RJ45 2D datasheet 2d datasheet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Mio</dc:creator>
  <cp:lastModifiedBy>宮欽揚</cp:lastModifiedBy>
  <cp:revision>2159</cp:revision>
  <dcterms:created xsi:type="dcterms:W3CDTF">2023-03-10T04:17:29Z</dcterms:created>
  <dcterms:modified xsi:type="dcterms:W3CDTF">2023-05-31T02:50:19Z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5514CC4B6A2831CB59AF0A642C446851_43</vt:lpwstr>
  </property>
  <property fmtid="{D5CDD505-2E9C-101B-9397-08002B2CF9AE}" pid="3" name="KSOProductBuildVer">
    <vt:lpwstr>1028-5.2.1.7798</vt:lpwstr>
  </property>
</Properties>
</file>